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2DE9D-AD72-ECC9-AD83-2AD485A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53C5E-2938-3C41-558D-8329A0FD24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D0057-B996-0891-237C-915F63633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33316-4953-BD6D-ADD4-F94998BD8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AF30C-AD5F-2F16-90CB-3DDD14917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508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E8727-8360-C66A-3BF9-E5D4EB65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A7E813-316A-A16C-C2B2-D19C1E2E1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2D480F-2ABF-BCEB-6C74-734C19EE7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8B06D-381D-CB50-74A8-9CE7FDC2B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18AEF-32E6-FD06-C870-2939CF257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577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5ABFFD-B24A-77B1-1A98-2F3F75940D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43EAA-C315-BE9B-C1E6-378C3DEA6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3DA02-3083-5B08-6D34-0CF9982AA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BFDB8-A7C2-57EC-D7A3-98C43A3FF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B3E24-2454-EEDA-9280-070DE0DDA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8141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4C5AE-A65B-8E63-1812-FFECAE024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E274D-9277-1CB2-047C-C6B99D233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30C85-EBBD-1FAC-CC5C-2518A53D3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AD87D-9847-C6A1-B698-623170F94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DB3B4-7C80-8F71-4AC9-B3C1D7DDD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68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7F850-C308-4812-3342-C74A3D623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E9A3-6BFC-5039-7ECD-702B0D09D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D0B6C-EE8F-D4E2-5C15-6500165A7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14F37-47D3-E0C2-3B7D-305C20751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1248C-E1D4-0672-1593-A22F43DA9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218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E8C3-35C2-389F-B0A8-62FEC83CF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DFDBC-8574-6A83-F4B7-E0CC18740E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083FB0-F7D9-0C6E-17FC-CD7F9B065C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E5105-0A79-FEB7-5839-C3A1F76A3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1A8B4-D701-BBE7-32D0-F947CD156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9D00C-BF76-7DB2-71E7-574E32611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744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43B8-7E30-971A-7D3F-AE055770C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0654E1-EDA1-A662-086E-54EE6E580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9CEE7C-73CC-1107-B377-89E77B8F83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861ECC-0F2D-A8D5-DD23-8DBAC3033F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BEFBD7-FD5B-BAEF-C260-7C63D070EE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FE220D-1118-4824-5D9C-A0929A60D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B5DD04-0225-6286-634D-7DFCB9DC2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CC66F6-C595-82B6-30F1-E53890411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574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D122E-6B6D-3FEE-6134-C1BA636CD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C9921C-2219-B8F6-9891-22E1FFF0F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E47EFF-CAF8-D642-D2C7-1A2D5455A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3894AC-BC61-7344-184F-483E49A97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4376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9FFE05-829F-CB05-E285-86C39493A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CEE2EB-8A12-DC63-B776-04B266951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8F685-0010-AE0F-7716-93A6741AC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5016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683D9-A043-0FE5-FC5D-3C90FF43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88168-ED9F-5475-9A6D-469EFD0D03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9B0084-C342-C558-1E18-9732AE8A66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B446D-0491-7040-A50E-4163AC3C3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1BAF9-B38E-5DE2-CDC9-E6FB0FD94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EE901-3321-E0A2-B1E3-28869AF4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0168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290FD-EE38-EE18-743D-9E33447ED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6804C9-84AC-3804-BC5C-F7472F842D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59B56-BA95-ADCE-AD6B-9AE06C534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7988-D10F-359E-0D97-A989DA6B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6A701-1791-E002-66D8-1499727B9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66E676-58CF-D59B-934E-CFBC60C5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7889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AFA907-E2A0-D20B-6035-3EDEA1A53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D3B91-D115-FF16-E142-411F656C0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67EDE-665E-8919-E3AE-699463EF19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6C16F1-FB7A-4F16-BDB8-5EDA8263F8AA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B1ADA-C849-7E0C-FB95-A2422980E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A891B-DF1F-2156-F4A0-D715AFB49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1B9BF8-82DF-49D9-8D1F-E891CF533A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8303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851AF-4F73-98DE-0884-16A5CB3DE0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53448B-7B9D-6ACC-5746-87DA88DEAB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B17911-AF9D-6808-7DD7-DA1BCD741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89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1B893-F384-82A8-BB4C-277E52885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B8798-4A5F-B858-0EC6-62AF700BE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0BCE4-1CC4-9482-5495-FB5C240A2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46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7242E-36B7-44DE-4161-E05758576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B293E-21AF-EE43-4F7C-3FC047AE2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25F697-695D-2C86-CD2F-D6604A259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91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DFCB3-D4DB-5C5D-F5EE-D17082EFA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5F7DE-AE80-6372-9C25-0EAFBC6D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0486FC-3258-5093-3B0A-B69FCFE69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19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F65ED-C3D6-FD6B-8F5B-0B8F13161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3620F-685A-336D-D402-13D80FA9B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992008-B9C0-7477-6285-8E76EAE37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57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C7A4B-1709-CC80-5514-8ABF3C2D0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83F3B-1DD0-E0ED-8CDC-53826CE3C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E05A7B-86A9-F019-59D7-2067682FE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741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F6E34-AE7C-4A82-E905-EFCA8A91E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41B7C-4405-22B4-91B1-16396D58B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5E89FC-5A57-3095-7FB1-DD4961981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273"/>
            <a:ext cx="12192000" cy="682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35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6F31-996F-25C0-68BC-74250065C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AF6CC-165F-0771-CBA1-1B54B17B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55DF0C-EB74-7B21-D8BB-F1A41B5C4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624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ATHARV GUPTA</dc:creator>
  <cp:lastModifiedBy>ATHARV GUPTA</cp:lastModifiedBy>
  <cp:revision>1</cp:revision>
  <dcterms:created xsi:type="dcterms:W3CDTF">2025-03-08T09:07:42Z</dcterms:created>
  <dcterms:modified xsi:type="dcterms:W3CDTF">2025-03-08T09:10:06Z</dcterms:modified>
</cp:coreProperties>
</file>

<file path=docProps/thumbnail.jpeg>
</file>